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1" r:id="rId2"/>
    <p:sldMasterId id="2147483674" r:id="rId3"/>
  </p:sldMasterIdLst>
  <p:notesMasterIdLst>
    <p:notesMasterId r:id="rId14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18" roundtripDataSignature="AMtx7miA4ySjRjvPVSlKJzbn4yRm2Ro3Lw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ily project" initials="" lastIdx="1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31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customschemas.google.com/relationships/presentationmetadata" Target="metadata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commentAuthors" Target="commentAuthor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4367519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2000" b="0" strike="noStrike">
                <a:latin typeface="Arial"/>
                <a:ea typeface="Arial"/>
                <a:cs typeface="Arial"/>
                <a:sym typeface="Arial"/>
              </a:rPr>
              <a:t>Welcome to the 1</a:t>
            </a:r>
            <a:r>
              <a:rPr lang="en-US" sz="2000" b="0" strike="noStrike" baseline="30000">
                <a:latin typeface="Arial"/>
                <a:ea typeface="Arial"/>
                <a:cs typeface="Arial"/>
                <a:sym typeface="Arial"/>
              </a:rPr>
              <a:t>st</a:t>
            </a:r>
            <a:r>
              <a:rPr lang="en-US" sz="2000" b="0" strike="noStrike">
                <a:latin typeface="Arial"/>
                <a:ea typeface="Arial"/>
                <a:cs typeface="Arial"/>
                <a:sym typeface="Arial"/>
              </a:rPr>
              <a:t> course of elily project!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2000" b="0" strike="noStrike">
                <a:latin typeface="Arial"/>
                <a:ea typeface="Arial"/>
                <a:cs typeface="Arial"/>
                <a:sym typeface="Arial"/>
              </a:rPr>
              <a:t>The aim of this unit is to get to know each other and to present you the team and the general aim of Module 1 of elily project entitled Health Literacy and communication skills.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1:notes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26" name="Google Shape;22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2:notes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64ffd67b91_0_63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200" cy="359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g64ffd67b91_0_63:notes"/>
          <p:cNvSpPr/>
          <p:nvPr/>
        </p:nvSpPr>
        <p:spPr>
          <a:xfrm>
            <a:off x="3884760" y="8685360"/>
            <a:ext cx="2970600" cy="45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g64ffd67b91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3:notes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4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4:notes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5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p5:notes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6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6:notes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7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7:notes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64ffd67b91_0_0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800" cy="359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g64ffd67b91_0_0:notes"/>
          <p:cNvSpPr/>
          <p:nvPr/>
        </p:nvSpPr>
        <p:spPr>
          <a:xfrm>
            <a:off x="3884760" y="8685360"/>
            <a:ext cx="2971200" cy="4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g64ffd67b9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2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1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2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2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2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2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3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3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3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3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3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4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5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2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6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6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8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9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9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" name="Google Shape;11;p13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3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3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30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30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3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31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31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3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32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3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33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33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33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34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34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34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34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34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34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64ffd67b91_0_1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g64ffd67b91_0_10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3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64ffd67b91_0_1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g64ffd67b91_0_1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3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64ffd67b91_0_1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g64ffd67b91_0_16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g64ffd67b91_0_16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64ffd67b91_0_2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4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64ffd67b91_0_22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300" cy="53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64ffd67b91_0_2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g64ffd67b91_0_24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g64ffd67b91_0_24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g64ffd67b91_0_24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64ffd67b91_0_2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g64ffd67b91_0_2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g64ffd67b91_0_29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g64ffd67b91_0_29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64ffd67b91_0_3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g64ffd67b91_0_34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g64ffd67b91_0_34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g64ffd67b91_0_34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3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64ffd67b91_0_3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g64ffd67b91_0_3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3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g64ffd67b91_0_39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3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64ffd67b91_0_4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g64ffd67b91_0_4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g64ffd67b91_0_43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g64ffd67b91_0_43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g64ffd67b91_0_43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64ffd67b91_0_4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g64ffd67b91_0_4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g64ffd67b91_0_49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g64ffd67b91_0_49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g64ffd67b91_0_49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g64ffd67b91_0_49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g64ffd67b91_0_49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5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5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7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8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8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8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8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9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9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0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20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Google Shape;58;p1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64ffd67b91_0_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g64ffd67b91_0_6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3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png"/><Relationship Id="rId4" Type="http://schemas.openxmlformats.org/officeDocument/2006/relationships/hyperlink" Target="https://www.youtube.com/watch?v=5WSl6RQfIZs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5ADCAFC8-DFBD-42C9-81DE-C395AECD5ECA}"/>
              </a:ext>
            </a:extLst>
          </p:cNvPr>
          <p:cNvSpPr/>
          <p:nvPr/>
        </p:nvSpPr>
        <p:spPr>
          <a:xfrm>
            <a:off x="5220072" y="2636912"/>
            <a:ext cx="376346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>
              <a:buClrTx/>
            </a:pPr>
            <a:r>
              <a:rPr lang="it-IT" sz="6000" b="1" kern="1200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MODULO 2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47C33B68-398F-4554-8E99-24C5B0AF8911}"/>
              </a:ext>
            </a:extLst>
          </p:cNvPr>
          <p:cNvSpPr/>
          <p:nvPr/>
        </p:nvSpPr>
        <p:spPr>
          <a:xfrm>
            <a:off x="4411538" y="3284984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>
              <a:buClrTx/>
            </a:pPr>
            <a:r>
              <a:rPr lang="it-IT" sz="3200" b="1" kern="1200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 </a:t>
            </a:r>
            <a:br>
              <a:rPr lang="it-IT" sz="3200" b="1" kern="1200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</a:br>
            <a:r>
              <a:rPr lang="it-IT" sz="3200" b="1" kern="1200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ALFABETIZZAZIONE DIGITALE</a:t>
            </a:r>
          </a:p>
          <a:p>
            <a:pPr lvl="0" algn="r">
              <a:buClrTx/>
            </a:pPr>
            <a:r>
              <a:rPr lang="it-IT" sz="3200" b="1" kern="1200" cap="all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Applicazioni (app) per dispositivi mobili e loro utilizzo</a:t>
            </a:r>
            <a:endParaRPr lang="it-IT" sz="4000" b="1" kern="1200" cap="all" dirty="0">
              <a:solidFill>
                <a:srgbClr val="4BACC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8"/>
          <p:cNvSpPr/>
          <p:nvPr/>
        </p:nvSpPr>
        <p:spPr>
          <a:xfrm>
            <a:off x="1289160" y="5013000"/>
            <a:ext cx="7364520" cy="577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GRAZIE PER LA VOSTRA ATTENZIONE!</a:t>
            </a:r>
            <a:endParaRPr sz="3200" b="1" i="0" u="none" strike="noStrike" cap="none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"/>
          <p:cNvSpPr/>
          <p:nvPr/>
        </p:nvSpPr>
        <p:spPr>
          <a:xfrm>
            <a:off x="251520" y="2195280"/>
            <a:ext cx="8280800" cy="466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1" dirty="0">
                <a:latin typeface="Calibri" panose="020F0502020204030204" pitchFamily="34" charset="0"/>
                <a:cs typeface="Calibri" panose="020F0502020204030204" pitchFamily="34" charset="0"/>
              </a:rPr>
              <a:t>Le App, </a:t>
            </a:r>
            <a:r>
              <a:rPr lang="en-US" sz="2300" b="1" dirty="0" err="1">
                <a:latin typeface="Calibri" panose="020F0502020204030204" pitchFamily="34" charset="0"/>
                <a:cs typeface="Calibri" panose="020F0502020204030204" pitchFamily="34" charset="0"/>
              </a:rPr>
              <a:t>abbreviazione</a:t>
            </a:r>
            <a:r>
              <a:rPr lang="en-US" sz="23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b="1" dirty="0" err="1">
                <a:latin typeface="Calibri" panose="020F0502020204030204" pitchFamily="34" charset="0"/>
                <a:cs typeface="Calibri" panose="020F0502020204030204" pitchFamily="34" charset="0"/>
              </a:rPr>
              <a:t>che</a:t>
            </a:r>
            <a:r>
              <a:rPr lang="en-US" sz="23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b="1" dirty="0" err="1">
                <a:latin typeface="Calibri" panose="020F0502020204030204" pitchFamily="34" charset="0"/>
                <a:cs typeface="Calibri" panose="020F0502020204030204" pitchFamily="34" charset="0"/>
              </a:rPr>
              <a:t>indica</a:t>
            </a:r>
            <a:r>
              <a:rPr lang="en-US" sz="23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b="1" dirty="0" err="1">
                <a:latin typeface="Calibri" panose="020F0502020204030204" pitchFamily="34" charset="0"/>
                <a:cs typeface="Calibri" panose="020F0502020204030204" pitchFamily="34" charset="0"/>
              </a:rPr>
              <a:t>applicazioni</a:t>
            </a:r>
            <a:r>
              <a:rPr lang="en-US" sz="2300" b="1" dirty="0">
                <a:latin typeface="Calibri" panose="020F0502020204030204" pitchFamily="34" charset="0"/>
                <a:cs typeface="Calibri" panose="020F0502020204030204" pitchFamily="34" charset="0"/>
              </a:rPr>
              <a:t> per </a:t>
            </a:r>
            <a:r>
              <a:rPr lang="en-US" sz="2300" b="1" dirty="0" err="1">
                <a:latin typeface="Calibri" panose="020F0502020204030204" pitchFamily="34" charset="0"/>
                <a:cs typeface="Calibri" panose="020F0502020204030204" pitchFamily="34" charset="0"/>
              </a:rPr>
              <a:t>dispositivi</a:t>
            </a:r>
            <a:r>
              <a:rPr lang="en-US" sz="23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b="1" dirty="0" err="1">
                <a:latin typeface="Calibri" panose="020F0502020204030204" pitchFamily="34" charset="0"/>
                <a:cs typeface="Calibri" panose="020F0502020204030204" pitchFamily="34" charset="0"/>
              </a:rPr>
              <a:t>mobili</a:t>
            </a:r>
            <a:r>
              <a:rPr lang="en-US" sz="23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sono</a:t>
            </a:r>
            <a:r>
              <a:rPr lang="en-US" sz="23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parti</a:t>
            </a:r>
            <a:r>
              <a:rPr lang="en-US" sz="23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indipendenti</a:t>
            </a:r>
            <a:r>
              <a:rPr lang="en-US" sz="2300" dirty="0">
                <a:latin typeface="Calibri" panose="020F0502020204030204" pitchFamily="34" charset="0"/>
                <a:cs typeface="Calibri" panose="020F0502020204030204" pitchFamily="34" charset="0"/>
              </a:rPr>
              <a:t> di software </a:t>
            </a:r>
            <a:r>
              <a:rPr lang="en-US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che</a:t>
            </a:r>
            <a:r>
              <a:rPr lang="en-US" sz="23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vengono</a:t>
            </a:r>
            <a:r>
              <a:rPr lang="en-US" sz="23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installate</a:t>
            </a:r>
            <a:r>
              <a:rPr lang="en-US" sz="2300" dirty="0">
                <a:latin typeface="Calibri" panose="020F0502020204030204" pitchFamily="34" charset="0"/>
                <a:cs typeface="Calibri" panose="020F0502020204030204" pitchFamily="34" charset="0"/>
              </a:rPr>
              <a:t> sui </a:t>
            </a:r>
            <a:r>
              <a:rPr lang="en-US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dispositivi</a:t>
            </a:r>
            <a:r>
              <a:rPr lang="en-US" sz="23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mobili</a:t>
            </a:r>
            <a:r>
              <a:rPr lang="en-US" sz="2300" dirty="0">
                <a:latin typeface="Calibri" panose="020F0502020204030204" pitchFamily="34" charset="0"/>
                <a:cs typeface="Calibri" panose="020F0502020204030204" pitchFamily="34" charset="0"/>
              </a:rPr>
              <a:t> per </a:t>
            </a:r>
            <a:r>
              <a:rPr lang="en-US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aumentare</a:t>
            </a:r>
            <a:r>
              <a:rPr lang="en-US" sz="2300" dirty="0">
                <a:latin typeface="Calibri" panose="020F0502020204030204" pitchFamily="34" charset="0"/>
                <a:cs typeface="Calibri" panose="020F0502020204030204" pitchFamily="34" charset="0"/>
              </a:rPr>
              <a:t> la </a:t>
            </a:r>
            <a:r>
              <a:rPr lang="en-US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loro</a:t>
            </a:r>
            <a:r>
              <a:rPr lang="en-US" sz="23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funzionalità</a:t>
            </a:r>
            <a:r>
              <a:rPr lang="en-US" sz="2300" dirty="0">
                <a:latin typeface="Calibri" panose="020F0502020204030204" pitchFamily="34" charset="0"/>
                <a:cs typeface="Calibri" panose="020F0502020204030204" pitchFamily="34" charset="0"/>
              </a:rPr>
              <a:t> e </a:t>
            </a:r>
            <a:r>
              <a:rPr lang="en-US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fornire</a:t>
            </a:r>
            <a:r>
              <a:rPr lang="en-US" sz="23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nuove</a:t>
            </a:r>
            <a:r>
              <a:rPr lang="en-US" sz="23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proprietà</a:t>
            </a:r>
            <a:r>
              <a:rPr lang="en-US" sz="23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utilizzando</a:t>
            </a:r>
            <a:r>
              <a:rPr lang="en-US" sz="23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dispositivi</a:t>
            </a:r>
            <a:r>
              <a:rPr lang="en-US" sz="23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periferici</a:t>
            </a:r>
            <a:r>
              <a:rPr lang="en-US" sz="2300" dirty="0">
                <a:latin typeface="Calibri" panose="020F0502020204030204" pitchFamily="34" charset="0"/>
                <a:cs typeface="Calibri" panose="020F0502020204030204" pitchFamily="34" charset="0"/>
              </a:rPr>
              <a:t> ( camera </a:t>
            </a:r>
            <a:r>
              <a:rPr lang="en-US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posteriore</a:t>
            </a:r>
            <a:r>
              <a:rPr lang="en-US" sz="2300" dirty="0">
                <a:latin typeface="Calibri" panose="020F0502020204030204" pitchFamily="34" charset="0"/>
                <a:cs typeface="Calibri" panose="020F0502020204030204" pitchFamily="34" charset="0"/>
              </a:rPr>
              <a:t> e </a:t>
            </a:r>
            <a:r>
              <a:rPr lang="en-US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anteriore</a:t>
            </a:r>
            <a:r>
              <a:rPr lang="en-US" sz="23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microfono</a:t>
            </a:r>
            <a:r>
              <a:rPr lang="en-US" sz="23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bluetooth</a:t>
            </a:r>
            <a:r>
              <a:rPr lang="en-US" sz="23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etc</a:t>
            </a:r>
            <a:r>
              <a:rPr lang="en-US" sz="2300" dirty="0">
                <a:latin typeface="Calibri" panose="020F0502020204030204" pitchFamily="34" charset="0"/>
                <a:cs typeface="Calibri" panose="020F0502020204030204" pitchFamily="34" charset="0"/>
              </a:rPr>
              <a:t>) o </a:t>
            </a:r>
            <a:r>
              <a:rPr lang="en-US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servizi</a:t>
            </a:r>
            <a:r>
              <a:rPr lang="en-US" sz="23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esterni</a:t>
            </a:r>
            <a:r>
              <a:rPr lang="en-US" sz="23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accessibili</a:t>
            </a:r>
            <a:r>
              <a:rPr lang="en-US" sz="23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attraverso</a:t>
            </a:r>
            <a:r>
              <a:rPr lang="en-US" sz="2300" dirty="0">
                <a:latin typeface="Calibri" panose="020F0502020204030204" pitchFamily="34" charset="0"/>
                <a:cs typeface="Calibri" panose="020F0502020204030204" pitchFamily="34" charset="0"/>
              </a:rPr>
              <a:t> Internet (YouTube, Facebook, Amazon, </a:t>
            </a:r>
            <a:r>
              <a:rPr lang="en-US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etc</a:t>
            </a:r>
            <a:r>
              <a:rPr lang="en-US" sz="2300" dirty="0"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  <a:endParaRPr sz="23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1" dirty="0">
                <a:latin typeface="Calibri" panose="020F0502020204030204" pitchFamily="34" charset="0"/>
                <a:cs typeface="Calibri" panose="020F0502020204030204" pitchFamily="34" charset="0"/>
              </a:rPr>
              <a:t>Le App </a:t>
            </a:r>
            <a:r>
              <a:rPr lang="en-US" sz="2300" b="1" dirty="0" err="1">
                <a:latin typeface="Calibri" panose="020F0502020204030204" pitchFamily="34" charset="0"/>
                <a:cs typeface="Calibri" panose="020F0502020204030204" pitchFamily="34" charset="0"/>
              </a:rPr>
              <a:t>sono</a:t>
            </a:r>
            <a:r>
              <a:rPr lang="en-US" sz="2300" b="1" dirty="0">
                <a:latin typeface="Calibri" panose="020F0502020204030204" pitchFamily="34" charset="0"/>
                <a:cs typeface="Calibri" panose="020F0502020204030204" pitchFamily="34" charset="0"/>
              </a:rPr>
              <a:t> per smartphones a tablets </a:t>
            </a:r>
            <a:r>
              <a:rPr lang="en-US" sz="2300" b="1" dirty="0" err="1">
                <a:latin typeface="Calibri" panose="020F0502020204030204" pitchFamily="34" charset="0"/>
                <a:cs typeface="Calibri" panose="020F0502020204030204" pitchFamily="34" charset="0"/>
              </a:rPr>
              <a:t>quello</a:t>
            </a:r>
            <a:r>
              <a:rPr lang="en-US" sz="23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b="1" dirty="0" err="1">
                <a:latin typeface="Calibri" panose="020F0502020204030204" pitchFamily="34" charset="0"/>
                <a:cs typeface="Calibri" panose="020F0502020204030204" pitchFamily="34" charset="0"/>
              </a:rPr>
              <a:t>che</a:t>
            </a:r>
            <a:r>
              <a:rPr lang="en-US" sz="2300" b="1" dirty="0">
                <a:latin typeface="Calibri" panose="020F0502020204030204" pitchFamily="34" charset="0"/>
                <a:cs typeface="Calibri" panose="020F0502020204030204" pitchFamily="34" charset="0"/>
              </a:rPr>
              <a:t> i </a:t>
            </a:r>
            <a:r>
              <a:rPr lang="en-US" sz="2300" b="1" dirty="0" err="1">
                <a:latin typeface="Calibri" panose="020F0502020204030204" pitchFamily="34" charset="0"/>
                <a:cs typeface="Calibri" panose="020F0502020204030204" pitchFamily="34" charset="0"/>
              </a:rPr>
              <a:t>programmi</a:t>
            </a:r>
            <a:r>
              <a:rPr lang="en-US" sz="23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b="1" dirty="0" err="1">
                <a:latin typeface="Calibri" panose="020F0502020204030204" pitchFamily="34" charset="0"/>
                <a:cs typeface="Calibri" panose="020F0502020204030204" pitchFamily="34" charset="0"/>
              </a:rPr>
              <a:t>sono</a:t>
            </a:r>
            <a:r>
              <a:rPr lang="en-US" sz="2300" b="1" dirty="0">
                <a:latin typeface="Calibri" panose="020F0502020204030204" pitchFamily="34" charset="0"/>
                <a:cs typeface="Calibri" panose="020F0502020204030204" pitchFamily="34" charset="0"/>
              </a:rPr>
              <a:t> per i computer .</a:t>
            </a:r>
            <a:endParaRPr sz="23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0" name="Google Shape;170;p2"/>
          <p:cNvSpPr/>
          <p:nvPr/>
        </p:nvSpPr>
        <p:spPr>
          <a:xfrm>
            <a:off x="2087724" y="188640"/>
            <a:ext cx="4968552" cy="638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600" b="1" cap="all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Per prima </a:t>
            </a:r>
            <a:r>
              <a:rPr lang="en-US" sz="3600" b="1" cap="all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cosa</a:t>
            </a:r>
            <a:r>
              <a:rPr lang="en-US" sz="3600" b="1" cap="all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– </a:t>
            </a:r>
            <a:br>
              <a:rPr lang="en-US" sz="3600" b="1" cap="all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</a:br>
            <a:r>
              <a:rPr lang="en-US" sz="3600" b="1" cap="all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che</a:t>
            </a:r>
            <a:r>
              <a:rPr lang="en-US" sz="3600" b="1" cap="all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3600" b="1" cap="all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cosa</a:t>
            </a:r>
            <a:r>
              <a:rPr lang="en-US" sz="3600" b="1" cap="all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è una app?</a:t>
            </a:r>
            <a:endParaRPr sz="3600" b="1" cap="all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endParaRPr sz="3600" dirty="0"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64ffd67b91_0_63"/>
          <p:cNvSpPr/>
          <p:nvPr/>
        </p:nvSpPr>
        <p:spPr>
          <a:xfrm>
            <a:off x="251640" y="1700640"/>
            <a:ext cx="8772000" cy="46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Quando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abbiamo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bisogno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connetterci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a Internet per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avviare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una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app , </a:t>
            </a:r>
            <a:r>
              <a:rPr lang="en-US" sz="2000" dirty="0" err="1">
                <a:latin typeface="Calibri"/>
                <a:ea typeface="Calibri"/>
                <a:cs typeface="Calibri"/>
                <a:sym typeface="Calibri"/>
              </a:rPr>
              <a:t>possiamo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connetterci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a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una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rete </a:t>
            </a:r>
            <a:r>
              <a:rPr lang="en-US" sz="2000" b="1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wi-fi</a:t>
            </a:r>
            <a:r>
              <a:rPr lang="en-US" sz="20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20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dirty="0">
              <a:latin typeface="Calibri"/>
              <a:ea typeface="Calibri"/>
              <a:cs typeface="Calibri"/>
              <a:sym typeface="Calibri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dirty="0" err="1"/>
              <a:t>A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bbassare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il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menu a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tendina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dalla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parte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superiore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dello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dirty="0" err="1"/>
              <a:t>schermo</a:t>
            </a:r>
            <a:r>
              <a:rPr lang="en-US" sz="1800" dirty="0"/>
              <a:t> </a:t>
            </a: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endParaRPr lang="en-US" sz="1800" dirty="0"/>
          </a:p>
          <a:p>
            <a:pPr marL="216000" indent="-215639">
              <a:buSzPts val="1800"/>
              <a:buFont typeface="Noto Sans Symbols"/>
              <a:buAutoNum type="arabicParenR"/>
            </a:pPr>
            <a:r>
              <a:rPr lang="en-US" sz="1800" dirty="0"/>
              <a:t> </a:t>
            </a:r>
            <a:r>
              <a:rPr lang="en-US" sz="1800" dirty="0" err="1"/>
              <a:t>Toccare</a:t>
            </a:r>
            <a:r>
              <a:rPr lang="en-US" sz="1800" dirty="0"/>
              <a:t> con </a:t>
            </a:r>
            <a:r>
              <a:rPr lang="en-US" sz="1800" dirty="0" err="1"/>
              <a:t>il</a:t>
            </a:r>
            <a:r>
              <a:rPr lang="en-US" sz="1800" dirty="0"/>
              <a:t> </a:t>
            </a:r>
            <a:r>
              <a:rPr lang="en-US" sz="1800" dirty="0" err="1"/>
              <a:t>dito</a:t>
            </a:r>
            <a:r>
              <a:rPr lang="en-US" sz="1800" dirty="0"/>
              <a:t> </a:t>
            </a:r>
            <a:r>
              <a:rPr lang="en-US" sz="1800" dirty="0" err="1"/>
              <a:t>l’icona</a:t>
            </a:r>
            <a:r>
              <a:rPr lang="en-US" sz="1800" dirty="0"/>
              <a:t> del </a:t>
            </a:r>
            <a:r>
              <a:rPr lang="en-US" sz="1800" b="1" dirty="0"/>
              <a:t>WI-FI</a:t>
            </a: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endParaRPr lang="en-US" sz="1800" dirty="0"/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Dalla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lista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delle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connessioni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presenti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seleziona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quella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indicata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dall’insegnante</a:t>
            </a:r>
            <a:endParaRPr lang="en-US"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Inserisci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la password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indicata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(se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necessaria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)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ed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effettua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la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connessione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g64ffd67b91_0_63"/>
          <p:cNvSpPr/>
          <p:nvPr/>
        </p:nvSpPr>
        <p:spPr>
          <a:xfrm>
            <a:off x="1626840" y="274680"/>
            <a:ext cx="7545900" cy="63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Connettersi </a:t>
            </a:r>
            <a:r>
              <a:rPr lang="en-US" sz="3600" b="1" cap="al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alla</a:t>
            </a:r>
            <a:r>
              <a:rPr lang="en-US" sz="3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 rete </a:t>
            </a:r>
            <a:r>
              <a:rPr lang="en-US" sz="3600" b="1" i="0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Wi-Fi</a:t>
            </a:r>
            <a:endParaRPr sz="3600" b="1" i="0" u="none" strike="noStrike" cap="all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Arial"/>
            </a:endParaRPr>
          </a:p>
        </p:txBody>
      </p:sp>
      <p:pic>
        <p:nvPicPr>
          <p:cNvPr id="178" name="Google Shape;178;g64ffd67b91_0_6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385291" y="3147072"/>
            <a:ext cx="407880" cy="3002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"/>
          <p:cNvSpPr/>
          <p:nvPr/>
        </p:nvSpPr>
        <p:spPr>
          <a:xfrm>
            <a:off x="251640" y="1700640"/>
            <a:ext cx="8772120" cy="466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E’ la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fonte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ufficale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delle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apps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sicure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gratutite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o a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pagamento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per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dispositivi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mobili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supportata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dal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Sistema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Operativo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-US" sz="20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Android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-US" sz="2000" dirty="0"/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Alcune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caratteristiche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chiave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: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en-US" sz="1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 APPLICAZIONI </a:t>
            </a:r>
            <a:r>
              <a:rPr lang="en-US" sz="18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pericolose</a:t>
            </a:r>
            <a:r>
              <a:rPr lang="en-US" sz="1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non </a:t>
            </a:r>
            <a:r>
              <a:rPr lang="en-US" sz="18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sono</a:t>
            </a:r>
            <a:r>
              <a:rPr lang="en-US" sz="1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ammesse</a:t>
            </a:r>
            <a:r>
              <a:rPr lang="en-US" sz="1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i="0" u="none" strike="noStrike" cap="none" dirty="0">
                <a:solidFill>
                  <a:srgbClr val="000000"/>
                </a:solidFill>
                <a:sym typeface="Arial"/>
              </a:rPr>
              <a:t>o </a:t>
            </a:r>
            <a:r>
              <a:rPr lang="en-US" sz="1800" i="0" u="none" strike="noStrike" cap="none" dirty="0" err="1">
                <a:solidFill>
                  <a:srgbClr val="000000"/>
                </a:solidFill>
                <a:sym typeface="Arial"/>
              </a:rPr>
              <a:t>vengono</a:t>
            </a:r>
            <a:r>
              <a:rPr lang="en-US" sz="1800" i="0" u="none" strike="noStrike" cap="none" dirty="0">
                <a:solidFill>
                  <a:srgbClr val="000000"/>
                </a:solidFill>
                <a:sym typeface="Arial"/>
              </a:rPr>
              <a:t> </a:t>
            </a:r>
            <a:r>
              <a:rPr lang="en-US" sz="1800" i="0" u="none" strike="noStrike" cap="none" dirty="0" err="1">
                <a:solidFill>
                  <a:srgbClr val="000000"/>
                </a:solidFill>
                <a:sym typeface="Arial"/>
              </a:rPr>
              <a:t>rimosse</a:t>
            </a:r>
            <a:r>
              <a:rPr lang="en-US" sz="1800" i="0" u="none" strike="noStrike" cap="none" dirty="0">
                <a:solidFill>
                  <a:srgbClr val="000000"/>
                </a:solidFill>
                <a:sym typeface="Arial"/>
              </a:rPr>
              <a:t> </a:t>
            </a:r>
            <a:r>
              <a:rPr lang="en-US" sz="1800" i="0" u="none" strike="noStrike" cap="none" dirty="0" err="1">
                <a:solidFill>
                  <a:srgbClr val="000000"/>
                </a:solidFill>
                <a:sym typeface="Arial"/>
              </a:rPr>
              <a:t>quando</a:t>
            </a:r>
            <a:r>
              <a:rPr lang="en-US" sz="1800" i="0" u="none" strike="noStrike" cap="none" dirty="0">
                <a:solidFill>
                  <a:srgbClr val="000000"/>
                </a:solidFill>
                <a:sym typeface="Arial"/>
              </a:rPr>
              <a:t> </a:t>
            </a:r>
            <a:r>
              <a:rPr lang="en-US" sz="1800" i="0" u="none" strike="noStrike" cap="none" dirty="0" err="1">
                <a:solidFill>
                  <a:srgbClr val="000000"/>
                </a:solidFill>
                <a:sym typeface="Arial"/>
              </a:rPr>
              <a:t>segnalate</a:t>
            </a:r>
            <a:r>
              <a:rPr lang="en-US" sz="1800" i="0" u="none" strike="noStrike" cap="none" dirty="0">
                <a:solidFill>
                  <a:srgbClr val="000000"/>
                </a:solidFill>
                <a:sym typeface="Arial"/>
              </a:rPr>
              <a:t> </a:t>
            </a:r>
            <a:r>
              <a:rPr lang="en-US" sz="1800" i="0" u="none" strike="noStrike" cap="none" dirty="0" err="1">
                <a:solidFill>
                  <a:srgbClr val="000000"/>
                </a:solidFill>
                <a:sym typeface="Arial"/>
              </a:rPr>
              <a:t>ai</a:t>
            </a:r>
            <a:r>
              <a:rPr lang="en-US" sz="1800" dirty="0"/>
              <a:t> </a:t>
            </a:r>
            <a:r>
              <a:rPr lang="en-US" sz="1800" dirty="0" err="1"/>
              <a:t>gestori</a:t>
            </a:r>
            <a:r>
              <a:rPr lang="en-US" sz="1800" dirty="0"/>
              <a:t>;</a:t>
            </a:r>
            <a:b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 Apps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sono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suddivise</a:t>
            </a:r>
            <a:r>
              <a:rPr lang="en-US" sz="1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in </a:t>
            </a:r>
            <a:r>
              <a:rPr lang="en-US" sz="18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categorie</a:t>
            </a:r>
            <a:r>
              <a:rPr lang="en-US" sz="1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en-US" sz="180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 </a:t>
            </a:r>
            <a:r>
              <a:rPr lang="en-US" sz="180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sono</a:t>
            </a:r>
            <a:r>
              <a:rPr lang="en-US" sz="180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sempici</a:t>
            </a:r>
            <a:r>
              <a:rPr lang="en-US" sz="180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da </a:t>
            </a:r>
            <a:r>
              <a:rPr lang="en-US" sz="180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scaricare</a:t>
            </a:r>
            <a:r>
              <a:rPr lang="en-US" sz="180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e </a:t>
            </a:r>
            <a:r>
              <a:rPr lang="en-US" sz="180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installare</a:t>
            </a:r>
            <a:b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en-US" sz="1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</a:t>
            </a:r>
            <a:r>
              <a:rPr lang="en-US" sz="18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campi</a:t>
            </a:r>
            <a:r>
              <a:rPr lang="en-US" sz="1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di </a:t>
            </a:r>
            <a:r>
              <a:rPr lang="en-US" sz="18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ricerca</a:t>
            </a:r>
            <a:r>
              <a:rPr lang="en-US" sz="1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consentono</a:t>
            </a:r>
            <a:r>
              <a:rPr lang="en-US" sz="180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una</a:t>
            </a:r>
            <a:r>
              <a:rPr lang="en-US" sz="180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361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</a:pPr>
            <a:r>
              <a:rPr lang="en-US" sz="180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navigazione</a:t>
            </a:r>
            <a:r>
              <a:rPr lang="en-US" sz="180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più</a:t>
            </a:r>
            <a:r>
              <a:rPr lang="en-US" sz="180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veloce</a:t>
            </a:r>
            <a:r>
              <a:rPr lang="en-US" sz="180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  <a:b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en-US" sz="1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Il </a:t>
            </a:r>
            <a:r>
              <a:rPr lang="en-US" sz="18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sistema</a:t>
            </a:r>
            <a:r>
              <a:rPr lang="en-US" sz="1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di </a:t>
            </a:r>
            <a:r>
              <a:rPr lang="en-US" sz="18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valutazione</a:t>
            </a:r>
            <a:r>
              <a:rPr lang="en-US" sz="1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con le “</a:t>
            </a:r>
            <a:r>
              <a:rPr lang="en-US" sz="18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stelline</a:t>
            </a:r>
            <a:r>
              <a:rPr lang="en-US" sz="1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r>
              <a:rPr lang="en-US" sz="1800" i="0" u="none" strike="noStrike" cap="none" dirty="0">
                <a:solidFill>
                  <a:srgbClr val="000000"/>
                </a:solidFill>
              </a:rPr>
              <a:t>, </a:t>
            </a:r>
            <a:r>
              <a:rPr lang="en-US" sz="1800" i="0" u="none" strike="noStrike" cap="none" dirty="0" err="1">
                <a:solidFill>
                  <a:srgbClr val="000000"/>
                </a:solidFill>
              </a:rPr>
              <a:t>recensioni</a:t>
            </a:r>
            <a:r>
              <a:rPr lang="en-US" sz="1800" i="0" u="none" strike="noStrike" cap="none" dirty="0">
                <a:solidFill>
                  <a:srgbClr val="000000"/>
                </a:solidFill>
              </a:rPr>
              <a:t>  e </a:t>
            </a:r>
            <a:r>
              <a:rPr lang="en-US" sz="1800" i="0" u="none" strike="noStrike" cap="none" dirty="0" err="1">
                <a:solidFill>
                  <a:srgbClr val="000000"/>
                </a:solidFill>
              </a:rPr>
              <a:t>statistiche</a:t>
            </a:r>
            <a:r>
              <a:rPr lang="en-US" sz="1800" i="0" u="none" strike="noStrike" cap="none" dirty="0">
                <a:solidFill>
                  <a:srgbClr val="000000"/>
                </a:solidFill>
              </a:rPr>
              <a:t> </a:t>
            </a:r>
            <a:r>
              <a:rPr lang="en-US" sz="1800" i="0" u="none" strike="noStrike" cap="none" dirty="0" err="1">
                <a:solidFill>
                  <a:srgbClr val="000000"/>
                </a:solidFill>
              </a:rPr>
              <a:t>forniscono</a:t>
            </a:r>
            <a:r>
              <a:rPr lang="en-US" sz="1800" i="0" u="none" strike="noStrike" cap="none" dirty="0">
                <a:solidFill>
                  <a:srgbClr val="000000"/>
                </a:solidFill>
              </a:rPr>
              <a:t> </a:t>
            </a:r>
            <a:r>
              <a:rPr lang="en-US" sz="1800" i="0" u="none" strike="noStrike" cap="none" dirty="0" err="1">
                <a:solidFill>
                  <a:srgbClr val="000000"/>
                </a:solidFill>
              </a:rPr>
              <a:t>informazioni</a:t>
            </a:r>
            <a:r>
              <a:rPr lang="en-US" sz="1800" i="0" u="none" strike="noStrike" cap="none" dirty="0">
                <a:solidFill>
                  <a:srgbClr val="000000"/>
                </a:solidFill>
              </a:rPr>
              <a:t> </a:t>
            </a:r>
            <a:r>
              <a:rPr lang="en-US" sz="1800" i="0" u="none" strike="noStrike" cap="none" dirty="0" err="1">
                <a:solidFill>
                  <a:srgbClr val="000000"/>
                </a:solidFill>
              </a:rPr>
              <a:t>aggiuntive</a:t>
            </a:r>
            <a:r>
              <a:rPr lang="en-US" sz="1800" i="0" u="none" strike="noStrike" cap="none" dirty="0">
                <a:solidFill>
                  <a:srgbClr val="000000"/>
                </a:solidFill>
              </a:rPr>
              <a:t> per </a:t>
            </a:r>
            <a:r>
              <a:rPr lang="en-US" sz="1800" i="0" u="none" strike="noStrike" cap="none" dirty="0" err="1">
                <a:solidFill>
                  <a:srgbClr val="000000"/>
                </a:solidFill>
              </a:rPr>
              <a:t>capire</a:t>
            </a:r>
            <a:r>
              <a:rPr lang="en-US" sz="1800" i="0" u="none" strike="noStrike" cap="none" dirty="0">
                <a:solidFill>
                  <a:srgbClr val="000000"/>
                </a:solidFill>
              </a:rPr>
              <a:t> </a:t>
            </a:r>
            <a:r>
              <a:rPr lang="en-US" sz="1800" dirty="0"/>
              <a:t>a </a:t>
            </a:r>
            <a:r>
              <a:rPr lang="en-US" sz="1800" dirty="0" err="1"/>
              <a:t>che</a:t>
            </a:r>
            <a:r>
              <a:rPr lang="en-US" sz="1800" dirty="0"/>
              <a:t> </a:t>
            </a:r>
            <a:r>
              <a:rPr lang="en-US" sz="1800" dirty="0" err="1"/>
              <a:t>cosa</a:t>
            </a:r>
            <a:r>
              <a:rPr lang="en-US" sz="1800" dirty="0"/>
              <a:t> serve </a:t>
            </a:r>
            <a:r>
              <a:rPr lang="en-US" sz="1800" dirty="0" err="1"/>
              <a:t>quella</a:t>
            </a:r>
            <a:r>
              <a:rPr lang="en-US" sz="1800" dirty="0"/>
              <a:t> app e per </a:t>
            </a:r>
            <a:r>
              <a:rPr lang="en-US" sz="1800" dirty="0" err="1"/>
              <a:t>capire</a:t>
            </a:r>
            <a:r>
              <a:rPr lang="en-US" sz="1800" dirty="0"/>
              <a:t> se è </a:t>
            </a:r>
            <a:r>
              <a:rPr lang="en-US" sz="1800" dirty="0" err="1"/>
              <a:t>quella</a:t>
            </a:r>
            <a:r>
              <a:rPr lang="en-US" sz="1800" dirty="0"/>
              <a:t> </a:t>
            </a:r>
            <a:r>
              <a:rPr lang="en-US" sz="1800" dirty="0" err="1"/>
              <a:t>che</a:t>
            </a:r>
            <a:r>
              <a:rPr lang="en-US" sz="1800" dirty="0"/>
              <a:t> </a:t>
            </a:r>
            <a:r>
              <a:rPr lang="en-US" sz="1800" dirty="0" err="1"/>
              <a:t>può</a:t>
            </a:r>
            <a:r>
              <a:rPr lang="en-US" sz="1800" dirty="0"/>
              <a:t> </a:t>
            </a:r>
            <a:r>
              <a:rPr lang="en-US" sz="1800" dirty="0" err="1"/>
              <a:t>servirci</a:t>
            </a:r>
            <a:r>
              <a:rPr lang="en-US" sz="1800" dirty="0"/>
              <a:t>.</a:t>
            </a:r>
            <a:b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 computer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può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essere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accessibile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visitando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l’indirizzo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https://play.google.com/store/apps 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3"/>
          <p:cNvSpPr/>
          <p:nvPr/>
        </p:nvSpPr>
        <p:spPr>
          <a:xfrm>
            <a:off x="1626840" y="274680"/>
            <a:ext cx="7545960" cy="638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i="0" u="none" strike="noStrike" cap="none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GOOGLE PLAY</a:t>
            </a:r>
            <a:endParaRPr lang="en-US" sz="3600" b="1" i="0" u="none" strike="noStrike" cap="none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Arial"/>
            </a:endParaRPr>
          </a:p>
        </p:txBody>
      </p:sp>
      <p:pic>
        <p:nvPicPr>
          <p:cNvPr id="186" name="Google Shape;186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846320" y="274680"/>
            <a:ext cx="623520" cy="699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06713" y="3861048"/>
            <a:ext cx="2657475" cy="857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4"/>
          <p:cNvSpPr/>
          <p:nvPr/>
        </p:nvSpPr>
        <p:spPr>
          <a:xfrm>
            <a:off x="251640" y="1700640"/>
            <a:ext cx="8772120" cy="466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dirty="0"/>
              <a:t>		ESEMPIO : </a:t>
            </a:r>
            <a:r>
              <a:rPr lang="en-US" dirty="0">
                <a:hlinkClick r:id="rId4"/>
              </a:rPr>
              <a:t>https://www.youtube.com/watch?v=5WSl6RQfIZs</a:t>
            </a:r>
            <a:r>
              <a:rPr lang="en-US" dirty="0"/>
              <a:t> </a:t>
            </a:r>
            <a:endParaRPr dirty="0"/>
          </a:p>
        </p:txBody>
      </p:sp>
      <p:sp>
        <p:nvSpPr>
          <p:cNvPr id="194" name="Google Shape;194;p4"/>
          <p:cNvSpPr/>
          <p:nvPr/>
        </p:nvSpPr>
        <p:spPr>
          <a:xfrm>
            <a:off x="1626840" y="274680"/>
            <a:ext cx="7545960" cy="638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i="0" u="none" strike="noStrike" cap="none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GOOGLE PLAY</a:t>
            </a:r>
            <a:endParaRPr lang="en-US" sz="3600" b="1" i="0" u="none" strike="noStrike" cap="none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Arial"/>
            </a:endParaRPr>
          </a:p>
        </p:txBody>
      </p:sp>
      <p:pic>
        <p:nvPicPr>
          <p:cNvPr id="195" name="Google Shape;195;p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188720" y="1623240"/>
            <a:ext cx="6608160" cy="386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5"/>
          <p:cNvSpPr/>
          <p:nvPr/>
        </p:nvSpPr>
        <p:spPr>
          <a:xfrm>
            <a:off x="251640" y="1412776"/>
            <a:ext cx="8772120" cy="4950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4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ALCUNI ASPETTI DA CONSIDERARE PRIMA DI INSTALLARE UNA APP:</a:t>
            </a:r>
            <a:endParaRPr sz="24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en-US" sz="1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Ha </a:t>
            </a:r>
            <a:r>
              <a:rPr lang="en-US" sz="18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una</a:t>
            </a:r>
            <a:r>
              <a:rPr lang="en-US" sz="1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valutazione</a:t>
            </a:r>
            <a:r>
              <a:rPr lang="en-US" sz="1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di 4.0</a:t>
            </a:r>
            <a:r>
              <a:rPr lang="en-US" sz="1800" b="1" dirty="0"/>
              <a:t> of 5</a:t>
            </a:r>
            <a:r>
              <a:rPr lang="en-US" sz="1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STELLE  </a:t>
            </a:r>
            <a:r>
              <a:rPr lang="en-US" sz="1800" i="0" u="none" strike="noStrike" cap="none" dirty="0">
                <a:solidFill>
                  <a:srgbClr val="000000"/>
                </a:solidFill>
                <a:sym typeface="Arial"/>
              </a:rPr>
              <a:t>e </a:t>
            </a:r>
            <a:r>
              <a:rPr lang="en-US" sz="1800" dirty="0" err="1"/>
              <a:t>p</a:t>
            </a:r>
            <a:r>
              <a:rPr lang="en-US" sz="1800" i="0" u="none" strike="noStrike" cap="none" dirty="0" err="1">
                <a:solidFill>
                  <a:srgbClr val="000000"/>
                </a:solidFill>
                <a:sym typeface="Arial"/>
              </a:rPr>
              <a:t>iù</a:t>
            </a:r>
            <a:r>
              <a:rPr lang="en-US" sz="1800" i="0" u="none" strike="noStrike" cap="none" dirty="0">
                <a:solidFill>
                  <a:srgbClr val="000000"/>
                </a:solidFill>
                <a:sym typeface="Arial"/>
              </a:rPr>
              <a:t> 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poche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centinaia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di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utilizzatori</a:t>
            </a:r>
            <a:r>
              <a:rPr lang="en-US" sz="1800" dirty="0"/>
              <a:t>?</a:t>
            </a:r>
            <a:b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Ci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sono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molte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persone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utilizzano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la app?</a:t>
            </a:r>
            <a:b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Ci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sono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recensioni</a:t>
            </a:r>
            <a:r>
              <a:rPr lang="en-US" sz="1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negative  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(se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ne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sono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)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risalenti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all’ultimo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mese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o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sono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probabilmente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riferite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a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versioni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più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vecchie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della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app?</a:t>
            </a:r>
            <a:b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en-US" sz="18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Lo </a:t>
            </a:r>
            <a:r>
              <a:rPr lang="en-US" sz="1800" b="1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screenshots</a:t>
            </a:r>
            <a:r>
              <a:rPr lang="en-US" sz="18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(</a:t>
            </a:r>
            <a:r>
              <a:rPr lang="en-US" sz="1800" b="0" i="0" u="none" strike="noStrike" cap="non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istantanea</a:t>
            </a:r>
            <a:r>
              <a:rPr lang="en-US" sz="18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dello</a:t>
            </a:r>
            <a:r>
              <a:rPr lang="en-US" sz="18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schermo</a:t>
            </a:r>
            <a:r>
              <a:rPr lang="en-US" sz="18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) </a:t>
            </a:r>
            <a:r>
              <a:rPr lang="en-US" sz="1800" b="0" i="0" u="none" strike="noStrike" cap="non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mostra</a:t>
            </a:r>
            <a:r>
              <a:rPr lang="en-US" sz="18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che</a:t>
            </a:r>
            <a:r>
              <a:rPr lang="en-US" sz="18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la APP è </a:t>
            </a:r>
            <a:r>
              <a:rPr lang="en-US" sz="1800" b="0" i="0" u="none" strike="noStrike" cap="non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appropriata</a:t>
            </a:r>
            <a:r>
              <a:rPr lang="en-US" sz="18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per i </a:t>
            </a:r>
            <a:r>
              <a:rPr lang="en-US" sz="1800" b="0" i="0" u="none" strike="noStrike" cap="non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vostri</a:t>
            </a:r>
            <a:r>
              <a:rPr lang="en-US" sz="18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obiettivi</a:t>
            </a:r>
            <a:r>
              <a:rPr lang="en-US" sz="18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?</a:t>
            </a:r>
            <a:br>
              <a:rPr lang="en-US" sz="18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8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i="0" u="none" strike="noStrike" cap="none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en-US" sz="18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La </a:t>
            </a:r>
            <a:r>
              <a:rPr lang="en-US" sz="1800" b="1" i="0" u="none" strike="noStrike" cap="non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descrizione</a:t>
            </a:r>
            <a:r>
              <a:rPr lang="en-US" sz="18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include le </a:t>
            </a:r>
            <a:r>
              <a:rPr lang="en-US" sz="1800" b="0" i="0" u="none" strike="noStrike" cap="non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caratteristiche</a:t>
            </a:r>
            <a:r>
              <a:rPr lang="en-US" sz="18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di cui </a:t>
            </a:r>
            <a:r>
              <a:rPr lang="en-US" sz="1800" dirty="0" err="1">
                <a:solidFill>
                  <a:schemeClr val="tx1"/>
                </a:solidFill>
              </a:rPr>
              <a:t>avete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bisogno</a:t>
            </a:r>
            <a:r>
              <a:rPr lang="en-US" sz="1800" dirty="0">
                <a:solidFill>
                  <a:schemeClr val="tx1"/>
                </a:solidFill>
              </a:rPr>
              <a:t>?</a:t>
            </a:r>
            <a:br>
              <a:rPr lang="en-US" sz="18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8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i="0" u="none" strike="noStrike" cap="none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en-US" sz="1800" b="0" i="0" u="none" strike="noStrike" cap="non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Ci</a:t>
            </a:r>
            <a:r>
              <a:rPr lang="en-US" sz="18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sono</a:t>
            </a:r>
            <a:r>
              <a:rPr lang="en-US" sz="18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i </a:t>
            </a:r>
            <a:r>
              <a:rPr lang="en-US" sz="1800" b="0" i="0" u="none" strike="noStrike" cap="non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contatti</a:t>
            </a:r>
            <a:r>
              <a:rPr lang="en-US" sz="18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dei</a:t>
            </a:r>
            <a:r>
              <a:rPr lang="en-US" sz="18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produttori</a:t>
            </a:r>
            <a:r>
              <a:rPr lang="en-US" sz="18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della</a:t>
            </a:r>
            <a:r>
              <a:rPr lang="en-US" sz="18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APP? Il </a:t>
            </a:r>
            <a:r>
              <a:rPr lang="en-US" sz="1800" b="0" i="0" u="none" strike="noStrike" cap="non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loro</a:t>
            </a:r>
            <a:r>
              <a:rPr lang="en-US" sz="18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sito</a:t>
            </a:r>
            <a:r>
              <a:rPr lang="en-US" sz="18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web è simile a </a:t>
            </a:r>
            <a:r>
              <a:rPr lang="en-US" sz="1800" b="0" i="0" u="none" strike="noStrike" cap="non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una</a:t>
            </a:r>
            <a:r>
              <a:rPr lang="en-US" sz="18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compagnia</a:t>
            </a:r>
            <a:r>
              <a:rPr lang="en-US" sz="18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di </a:t>
            </a:r>
            <a:r>
              <a:rPr lang="en-US" sz="1800" b="0" i="0" u="none" strike="noStrike" cap="non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siti</a:t>
            </a:r>
            <a:r>
              <a:rPr lang="en-US" sz="18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web (ha un </a:t>
            </a:r>
            <a:r>
              <a:rPr lang="en-US" sz="1800" b="0" i="0" u="none" strike="noStrike" cap="non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aspetto</a:t>
            </a:r>
            <a:r>
              <a:rPr lang="en-US" sz="18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professionale</a:t>
            </a:r>
            <a:r>
              <a:rPr lang="en-US" sz="18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) o è </a:t>
            </a:r>
            <a:r>
              <a:rPr lang="en-US" sz="1800" b="0" i="0" u="none" strike="noStrike" cap="non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più</a:t>
            </a:r>
            <a:r>
              <a:rPr lang="en-US" sz="18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simile a un </a:t>
            </a:r>
            <a:r>
              <a:rPr lang="en-US" sz="1800" b="0" i="0" u="none" strike="noStrike" cap="non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sito</a:t>
            </a:r>
            <a:r>
              <a:rPr lang="en-US" sz="18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amatoriale</a:t>
            </a:r>
            <a:r>
              <a:rPr lang="en-US" sz="18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sz="1800" b="0" i="0" u="none" strike="noStrike" cap="none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5"/>
          <p:cNvSpPr/>
          <p:nvPr/>
        </p:nvSpPr>
        <p:spPr>
          <a:xfrm>
            <a:off x="611560" y="274680"/>
            <a:ext cx="8561240" cy="638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i="0" u="none" strike="noStrike" cap="none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COME SCEGLIERE LA APP GIUSTA PER NOI?</a:t>
            </a:r>
            <a:endParaRPr sz="3600" b="1" i="0" u="none" strike="noStrike" cap="none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6"/>
          <p:cNvSpPr/>
          <p:nvPr/>
        </p:nvSpPr>
        <p:spPr>
          <a:xfrm>
            <a:off x="251640" y="1700640"/>
            <a:ext cx="8772120" cy="466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Dato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che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su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Internet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sono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disponibili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innumerevoli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fonti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informazione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in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differenti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lingue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, è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una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buona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idea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avere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a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portata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dirty="0">
                <a:latin typeface="Calibri"/>
                <a:ea typeface="Calibri"/>
                <a:cs typeface="Calibri"/>
                <a:sym typeface="Calibri"/>
              </a:rPr>
              <a:t>di </a:t>
            </a:r>
            <a:r>
              <a:rPr lang="en-US" sz="2000" dirty="0" err="1">
                <a:latin typeface="Calibri"/>
                <a:ea typeface="Calibri"/>
                <a:cs typeface="Calibri"/>
                <a:sym typeface="Calibri"/>
              </a:rPr>
              <a:t>mano</a:t>
            </a:r>
            <a:r>
              <a:rPr lang="en-US" sz="2000" dirty="0">
                <a:latin typeface="Calibri"/>
                <a:ea typeface="Calibri"/>
                <a:cs typeface="Calibri"/>
                <a:sym typeface="Calibri"/>
              </a:rPr>
              <a:t> un’ </a:t>
            </a:r>
            <a:r>
              <a:rPr lang="en-US" sz="2000" dirty="0" err="1">
                <a:latin typeface="Calibri"/>
                <a:ea typeface="Calibri"/>
                <a:cs typeface="Calibri"/>
                <a:sym typeface="Calibri"/>
              </a:rPr>
              <a:t>applicazione</a:t>
            </a:r>
            <a:r>
              <a:rPr lang="en-US" sz="2000" dirty="0">
                <a:latin typeface="Calibri"/>
                <a:ea typeface="Calibri"/>
                <a:cs typeface="Calibri"/>
                <a:sym typeface="Calibri"/>
              </a:rPr>
              <a:t> per </a:t>
            </a:r>
            <a:r>
              <a:rPr lang="en-US" sz="2000" dirty="0" err="1">
                <a:latin typeface="Calibri"/>
                <a:ea typeface="Calibri"/>
                <a:cs typeface="Calibri"/>
                <a:sym typeface="Calibri"/>
              </a:rPr>
              <a:t>tradurre</a:t>
            </a:r>
            <a:r>
              <a:rPr lang="en-US" sz="2000" dirty="0">
                <a:latin typeface="Calibri"/>
                <a:ea typeface="Calibri"/>
                <a:cs typeface="Calibri"/>
                <a:sym typeface="Calibri"/>
              </a:rPr>
              <a:t> i </a:t>
            </a:r>
            <a:r>
              <a:rPr lang="en-US" sz="2000" dirty="0" err="1">
                <a:latin typeface="Calibri"/>
                <a:ea typeface="Calibri"/>
                <a:cs typeface="Calibri"/>
                <a:sym typeface="Calibri"/>
              </a:rPr>
              <a:t>contenuti</a:t>
            </a:r>
            <a:r>
              <a:rPr lang="en-US" sz="20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dirty="0" err="1">
                <a:latin typeface="Calibri"/>
                <a:ea typeface="Calibri"/>
                <a:cs typeface="Calibri"/>
                <a:sym typeface="Calibri"/>
              </a:rPr>
              <a:t>nella</a:t>
            </a:r>
            <a:r>
              <a:rPr lang="en-US" sz="20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dirty="0" err="1">
                <a:latin typeface="Calibri"/>
                <a:ea typeface="Calibri"/>
                <a:cs typeface="Calibri"/>
                <a:sym typeface="Calibri"/>
              </a:rPr>
              <a:t>propria</a:t>
            </a:r>
            <a:r>
              <a:rPr lang="en-US" sz="2000" dirty="0">
                <a:latin typeface="Calibri"/>
                <a:ea typeface="Calibri"/>
                <a:cs typeface="Calibri"/>
                <a:sym typeface="Calibri"/>
              </a:rPr>
              <a:t> lingua.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seguito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i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diversi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passaggi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dirty="0"/>
              <a:t>Fare </a:t>
            </a:r>
            <a:r>
              <a:rPr lang="en-US" sz="1800" b="1" dirty="0" err="1"/>
              <a:t>una</a:t>
            </a:r>
            <a:r>
              <a:rPr lang="en-US" sz="1800" b="1" dirty="0"/>
              <a:t> </a:t>
            </a:r>
            <a:r>
              <a:rPr lang="en-US" sz="1800" b="1" dirty="0" err="1"/>
              <a:t>ricerca</a:t>
            </a:r>
            <a:r>
              <a:rPr lang="en-US" sz="1800" b="1" dirty="0"/>
              <a:t> per le </a:t>
            </a:r>
            <a:r>
              <a:rPr lang="en-US" sz="1800" b="1" dirty="0" err="1"/>
              <a:t>applicazioni</a:t>
            </a:r>
            <a:r>
              <a:rPr lang="en-US" sz="1800" b="1" dirty="0"/>
              <a:t> di </a:t>
            </a:r>
            <a:r>
              <a:rPr lang="en-US" sz="1800" b="1" dirty="0" err="1"/>
              <a:t>traduzione</a:t>
            </a:r>
            <a:r>
              <a:rPr lang="en-US" sz="1800" b="1" dirty="0"/>
              <a:t> </a:t>
            </a:r>
            <a:r>
              <a:rPr lang="en-US" sz="1800" b="1" dirty="0" err="1"/>
              <a:t>su</a:t>
            </a:r>
            <a:r>
              <a:rPr lang="en-US" sz="1800" b="1" dirty="0"/>
              <a:t> Google Play</a:t>
            </a:r>
            <a:br>
              <a:rPr lang="en-US" sz="1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en-US" sz="1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dirty="0" err="1"/>
              <a:t>Controllare</a:t>
            </a:r>
            <a:r>
              <a:rPr lang="en-US" sz="1800" b="1" dirty="0"/>
              <a:t> e </a:t>
            </a:r>
            <a:r>
              <a:rPr lang="en-US" sz="1800" b="1" dirty="0" err="1"/>
              <a:t>confrontare</a:t>
            </a:r>
            <a:r>
              <a:rPr lang="en-US" sz="1800" b="1" dirty="0"/>
              <a:t>  le diverse </a:t>
            </a:r>
            <a:r>
              <a:rPr lang="en-US" sz="1800" b="1" dirty="0" err="1"/>
              <a:t>opzioni</a:t>
            </a:r>
            <a:r>
              <a:rPr lang="en-US" sz="1800" b="1" dirty="0"/>
              <a:t> </a:t>
            </a:r>
            <a:r>
              <a:rPr lang="en-US" sz="1800" b="1" dirty="0" err="1"/>
              <a:t>disponibili</a:t>
            </a:r>
            <a:br>
              <a:rPr lang="en-US" sz="1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en-US" sz="1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Installare </a:t>
            </a:r>
            <a:r>
              <a:rPr lang="en-US" sz="18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l’applicazione</a:t>
            </a:r>
            <a:r>
              <a:rPr lang="en-US" sz="1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prescelta</a:t>
            </a:r>
            <a:r>
              <a:rPr lang="en-US" sz="1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</a:p>
          <a:p>
            <a:pPr marL="361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</a:pPr>
            <a:r>
              <a:rPr lang="en-US" sz="1800" dirty="0"/>
              <a:t>    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siete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indecisi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potete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scegliere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il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traduttore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di Google.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6"/>
          <p:cNvSpPr/>
          <p:nvPr/>
        </p:nvSpPr>
        <p:spPr>
          <a:xfrm>
            <a:off x="713264" y="126424"/>
            <a:ext cx="7848872" cy="638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i="0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Installare una </a:t>
            </a:r>
            <a:r>
              <a:rPr lang="en-US" sz="3600" b="1" i="0" u="none" strike="noStrike" cap="all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applicazione</a:t>
            </a:r>
            <a:r>
              <a:rPr lang="en-US" sz="3600" b="1" i="0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 per </a:t>
            </a:r>
            <a:r>
              <a:rPr lang="en-US" sz="3600" b="1" i="0" u="none" strike="noStrike" cap="all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tradurre</a:t>
            </a:r>
            <a:r>
              <a:rPr lang="en-US" sz="3600" b="1" i="0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en-US" sz="3600" b="1" cap="al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  <a:sym typeface="Calibri"/>
              </a:rPr>
              <a:t>dimostrazione</a:t>
            </a:r>
            <a:r>
              <a:rPr lang="en-US" sz="3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  <a:sym typeface="Calibri"/>
              </a:rPr>
              <a:t>)</a:t>
            </a:r>
            <a:endParaRPr sz="3600" b="1" i="0" u="none" strike="noStrike" cap="all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7"/>
          <p:cNvSpPr/>
          <p:nvPr/>
        </p:nvSpPr>
        <p:spPr>
          <a:xfrm>
            <a:off x="251640" y="1700640"/>
            <a:ext cx="8772120" cy="466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Noto Sans Symbols"/>
              <a:buChar char="●"/>
            </a:pPr>
            <a:r>
              <a:rPr lang="en-US" sz="24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Organizzarle</a:t>
            </a:r>
            <a:r>
              <a:rPr lang="en-US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sullo</a:t>
            </a:r>
            <a:r>
              <a:rPr lang="en-US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schermo</a:t>
            </a:r>
            <a:endParaRPr lang="en-US" sz="2400" b="1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361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</a:pP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   </a:t>
            </a: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en-US" sz="24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Raggruppare</a:t>
            </a:r>
            <a:r>
              <a:rPr lang="en-US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le </a:t>
            </a:r>
            <a:r>
              <a:rPr lang="en-US" sz="24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applicazioni</a:t>
            </a:r>
            <a:r>
              <a:rPr lang="en-US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correlate</a:t>
            </a: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en-US" sz="24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Lanciare</a:t>
            </a:r>
            <a:r>
              <a:rPr lang="en-US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le </a:t>
            </a:r>
            <a:r>
              <a:rPr lang="en-US" sz="24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applicazioni</a:t>
            </a:r>
            <a:b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</a:b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en-US" sz="24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Passare</a:t>
            </a:r>
            <a:r>
              <a:rPr lang="en-US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da </a:t>
            </a:r>
            <a:r>
              <a:rPr lang="en-US" sz="24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una</a:t>
            </a:r>
            <a:r>
              <a:rPr lang="en-US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applicazione</a:t>
            </a:r>
            <a:r>
              <a:rPr lang="en-US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a </a:t>
            </a:r>
            <a:r>
              <a:rPr lang="en-US" sz="24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un’altra</a:t>
            </a:r>
            <a:endParaRPr lang="en-US" sz="2400" b="1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361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en-US" sz="24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Bloccare</a:t>
            </a:r>
            <a:r>
              <a:rPr lang="en-US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una</a:t>
            </a:r>
            <a:r>
              <a:rPr lang="en-US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applicazione</a:t>
            </a:r>
            <a:r>
              <a:rPr lang="en-US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tramite</a:t>
            </a:r>
            <a:r>
              <a:rPr lang="en-US" sz="240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il</a:t>
            </a:r>
            <a:r>
              <a:rPr lang="en-US" sz="240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gestore</a:t>
            </a:r>
            <a:b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</a:b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en-US" sz="24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Cancellare</a:t>
            </a:r>
            <a:r>
              <a:rPr lang="en-US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una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applicazione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dal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dispositivo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mobile</a:t>
            </a: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216" name="Google Shape;216;p7"/>
          <p:cNvSpPr/>
          <p:nvPr/>
        </p:nvSpPr>
        <p:spPr>
          <a:xfrm>
            <a:off x="864720" y="116632"/>
            <a:ext cx="7545960" cy="638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it-IT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  <a:sym typeface="Calibri"/>
              </a:rPr>
              <a:t>OPERARE CON LE APPLICAZIONI</a:t>
            </a:r>
            <a:br>
              <a:rPr lang="it-IT" sz="1800" b="1" i="0" u="none" strike="noStrike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</a:br>
            <a:r>
              <a:rPr lang="it-IT" sz="3600" b="1" i="0" u="none" strike="noStrike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(DIMOSTRAZIONI)</a:t>
            </a:r>
            <a:endParaRPr lang="it-IT" sz="3600" b="1" i="0" u="none" strike="noStrike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64ffd67b91_0_0"/>
          <p:cNvSpPr/>
          <p:nvPr/>
        </p:nvSpPr>
        <p:spPr>
          <a:xfrm>
            <a:off x="827584" y="1700640"/>
            <a:ext cx="8196656" cy="46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Tutte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le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immagini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sono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tratte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da pixabay.com, protected under Simplified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Pixabay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License (https://pixabay.com/service/license/)</a:t>
            </a:r>
            <a:endParaRPr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Le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altre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informazioni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che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non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sono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tratte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da pixabay.com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sono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sotto CC0 - Public domain (https://pixabay.com/service/license/)</a:t>
            </a:r>
            <a:endParaRPr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3" name="Google Shape;223;g64ffd67b91_0_0"/>
          <p:cNvSpPr/>
          <p:nvPr/>
        </p:nvSpPr>
        <p:spPr>
          <a:xfrm>
            <a:off x="1626840" y="274680"/>
            <a:ext cx="7546200" cy="6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Fonti</a:t>
            </a:r>
            <a:endParaRPr sz="3600" b="1" i="0" u="none" strike="noStrike" cap="all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699</Words>
  <Application>Microsoft Office PowerPoint</Application>
  <PresentationFormat>Presentazione su schermo (4:3)</PresentationFormat>
  <Paragraphs>90</Paragraphs>
  <Slides>10</Slides>
  <Notes>10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3</vt:i4>
      </vt:variant>
      <vt:variant>
        <vt:lpstr>Titoli diapositive</vt:lpstr>
      </vt:variant>
      <vt:variant>
        <vt:i4>10</vt:i4>
      </vt:variant>
    </vt:vector>
  </HeadingPairs>
  <TitlesOfParts>
    <vt:vector size="17" baseType="lpstr">
      <vt:lpstr>Arial</vt:lpstr>
      <vt:lpstr>Calibri</vt:lpstr>
      <vt:lpstr>Noto Sans Symbols</vt:lpstr>
      <vt:lpstr>Times New Roman</vt:lpstr>
      <vt:lpstr>Office Theme</vt:lpstr>
      <vt:lpstr>Office Theme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RSeneca</dc:creator>
  <cp:lastModifiedBy>Principale</cp:lastModifiedBy>
  <cp:revision>15</cp:revision>
  <dcterms:created xsi:type="dcterms:W3CDTF">2019-01-04T16:28:11Z</dcterms:created>
  <dcterms:modified xsi:type="dcterms:W3CDTF">2020-03-02T13:39:19Z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5</vt:i4>
  </property>
  <property fmtid="{D5CDD505-2E9C-101B-9397-08002B2CF9AE}" pid="8" name="PresentationFormat">
    <vt:lpwstr>Προβολή στην οθόνη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6</vt:i4>
  </property>
</Properties>
</file>